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335" r:id="rId2"/>
  </p:sldIdLst>
  <p:sldSz cx="9144000" cy="6858000" type="screen4x3"/>
  <p:notesSz cx="7099300" cy="10236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207" autoAdjust="0"/>
    <p:restoredTop sz="54233" autoAdjust="0"/>
  </p:normalViewPr>
  <p:slideViewPr>
    <p:cSldViewPr snapToGrid="0">
      <p:cViewPr>
        <p:scale>
          <a:sx n="118" d="100"/>
          <a:sy n="118" d="100"/>
        </p:scale>
        <p:origin x="-58" y="-58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3CCC5CA-F998-4BF3-97C4-1E988C2866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1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0D37A18-903A-41FC-A698-B4B93BBAA9EF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BC285E6-0512-43E8-88EC-79355F626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D1061-05DD-450A-84B4-E36C7C768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1A29F-491D-458E-9AB9-CAD5E6D98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0E112-38C9-4D2D-8932-CC084FA10F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15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D4D8F7-0B15-4730-9A08-0ABC897249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3A5CE5C-12FA-4E51-B5E5-017F35B26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0D6367-C0B9-4079-ACA9-C70193A89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F56D9B-9D7D-448B-97C7-A5FE4EB7F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0447-5FBC-4B1A-8985-05B38F2E6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5D2A4F-4924-4A70-9019-472891A2B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" name="Right Triangle 1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9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20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618C49C-3248-4086-A729-312E61BBD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E8475A20-4C8E-4FA8-B9C7-4E351ACB4E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6" r:id="rId1"/>
    <p:sldLayoutId id="2147484262" r:id="rId2"/>
    <p:sldLayoutId id="2147484267" r:id="rId3"/>
    <p:sldLayoutId id="2147484268" r:id="rId4"/>
    <p:sldLayoutId id="2147484269" r:id="rId5"/>
    <p:sldLayoutId id="2147484270" r:id="rId6"/>
    <p:sldLayoutId id="2147484263" r:id="rId7"/>
    <p:sldLayoutId id="2147484271" r:id="rId8"/>
    <p:sldLayoutId id="2147484272" r:id="rId9"/>
    <p:sldLayoutId id="2147484264" r:id="rId10"/>
    <p:sldLayoutId id="2147484265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cid:image002.jpg@01CD23BA.60BF47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9" name="Group 43"/>
          <p:cNvGraphicFramePr>
            <a:graphicFrameLocks noGrp="1"/>
          </p:cNvGraphicFramePr>
          <p:nvPr/>
        </p:nvGraphicFramePr>
        <p:xfrm>
          <a:off x="127000" y="122238"/>
          <a:ext cx="8902700" cy="946150"/>
        </p:xfrm>
        <a:graphic>
          <a:graphicData uri="http://schemas.openxmlformats.org/drawingml/2006/table">
            <a:tbl>
              <a:tblPr/>
              <a:tblGrid>
                <a:gridCol w="2981325"/>
                <a:gridCol w="1468438"/>
                <a:gridCol w="3900487"/>
                <a:gridCol w="552450"/>
              </a:tblGrid>
              <a:tr h="4904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HS&amp;E INCIDENT BULLETIN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January - September 2015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45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Location Country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</a:t>
                      </a:r>
                      <a:r>
                        <a:rPr kumimoji="0" lang="en-GB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(example: Slip-Trip, Fall from Height, Vehicle , Laceration, Chemical Exposure)</a:t>
                      </a: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256" name="Group 40"/>
          <p:cNvGraphicFramePr>
            <a:graphicFrameLocks noGrp="1"/>
          </p:cNvGraphicFramePr>
          <p:nvPr/>
        </p:nvGraphicFramePr>
        <p:xfrm>
          <a:off x="123825" y="1157288"/>
          <a:ext cx="8907463" cy="4711700"/>
        </p:xfrm>
        <a:graphic>
          <a:graphicData uri="http://schemas.openxmlformats.org/drawingml/2006/table">
            <a:tbl>
              <a:tblPr/>
              <a:tblGrid>
                <a:gridCol w="4448175"/>
                <a:gridCol w="663575"/>
                <a:gridCol w="3795713"/>
              </a:tblGrid>
              <a:tr h="3127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Summary: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44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There was snow on a road; during handling of piping, the  driver lost control of the forklift truck, hitting the building and causing some damage to the plumbing system</a:t>
                      </a: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7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Root Causes</a:t>
                      </a: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Actions Taken Thus Far: Next Steps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8770">
                <a:tc rowSpan="2">
                  <a:txBody>
                    <a:bodyPr/>
                    <a:lstStyle/>
                    <a:p>
                      <a:pPr marL="285750" indent="-285750" rtl="0">
                        <a:buFont typeface="Arial" pitchFamily="34" charset="0"/>
                        <a:buChar char="•"/>
                      </a:pPr>
                      <a:r>
                        <a:rPr kumimoji="0" lang="it-IT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Bad</a:t>
                      </a:r>
                      <a:r>
                        <a:rPr kumimoji="0"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weather</a:t>
                      </a:r>
                      <a:r>
                        <a:rPr kumimoji="0"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due </a:t>
                      </a:r>
                      <a:r>
                        <a:rPr kumimoji="0" lang="it-IT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heavy</a:t>
                      </a:r>
                      <a:r>
                        <a:rPr kumimoji="0"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snowfall</a:t>
                      </a:r>
                      <a:endParaRPr kumimoji="0" lang="it-IT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rtl="0">
                        <a:buFont typeface="Arial" pitchFamily="34" charset="0"/>
                        <a:buChar char="•"/>
                      </a:pPr>
                      <a:r>
                        <a:rPr kumimoji="0" lang="it-IT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Front </a:t>
                      </a:r>
                      <a:r>
                        <a:rPr kumimoji="0" lang="it-IT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tires</a:t>
                      </a:r>
                      <a:r>
                        <a:rPr kumimoji="0" lang="it-IT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without</a:t>
                      </a:r>
                      <a:r>
                        <a:rPr kumimoji="0" lang="it-IT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tread</a:t>
                      </a:r>
                      <a:r>
                        <a:rPr kumimoji="0" lang="it-IT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Immediate replacement of tires of forklift truck involved;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Check</a:t>
                      </a:r>
                      <a:r>
                        <a:rPr kumimoji="0"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tires of all forklifts used in the Company;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of salt at ground to </a:t>
                      </a:r>
                      <a:r>
                        <a:rPr kumimoji="0" lang="en-US" sz="1400" kern="1200" baseline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dissolve snow</a:t>
                      </a:r>
                      <a:endParaRPr kumimoji="0" 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90000" marB="90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244" name="Picture 35" descr="cid:image002.jpg@01CD23BA.60BF475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924425" y="5888038"/>
            <a:ext cx="395605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5" name="Picture 32" descr="J:\Smi\Sicurezza\GENERALE\rapporti incidente\inc.2015\SIADMI rapp-inc 2015-02\20150205_15545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11688" y="1192213"/>
            <a:ext cx="1870075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6" name="Picture 33" descr="J:\Smi\Sicurezza\GENERALE\rapporti incidente\inc.2015\SIADMI rapp-inc 2015-02\20150205_15542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24700" y="1192213"/>
            <a:ext cx="1868488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8937</TotalTime>
  <Words>109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Lucida Sans Unicode</vt:lpstr>
      <vt:lpstr>Wingdings 3</vt:lpstr>
      <vt:lpstr>Verdana</vt:lpstr>
      <vt:lpstr>Wingdings 2</vt:lpstr>
      <vt:lpstr>Concourse</vt:lpstr>
      <vt:lpstr>Slide 1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dell</cp:lastModifiedBy>
  <cp:revision>500</cp:revision>
  <cp:lastPrinted>2003-11-04T16:53:27Z</cp:lastPrinted>
  <dcterms:created xsi:type="dcterms:W3CDTF">2004-01-23T18:06:09Z</dcterms:created>
  <dcterms:modified xsi:type="dcterms:W3CDTF">2015-10-13T12:15:13Z</dcterms:modified>
</cp:coreProperties>
</file>